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5" r:id="rId3"/>
    <p:sldId id="266" r:id="rId4"/>
    <p:sldId id="267" r:id="rId5"/>
    <p:sldId id="268" r:id="rId6"/>
    <p:sldId id="269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151" autoAdjust="0"/>
  </p:normalViewPr>
  <p:slideViewPr>
    <p:cSldViewPr>
      <p:cViewPr varScale="1">
        <p:scale>
          <a:sx n="69" d="100"/>
          <a:sy n="69" d="100"/>
        </p:scale>
        <p:origin x="-147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19547-202C-49B5-B2D9-B6DAE99A8C26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FF537-7417-4B63-8260-8F50291F1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90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QUSETION: Why is the barrel all</a:t>
            </a:r>
            <a:r>
              <a:rPr lang="en-US" baseline="0" dirty="0" smtClean="0"/>
              <a:t> </a:t>
            </a:r>
            <a:r>
              <a:rPr lang="en-US" dirty="0" smtClean="0"/>
              <a:t>white?</a:t>
            </a:r>
          </a:p>
          <a:p>
            <a:r>
              <a:rPr lang="en-US" dirty="0" smtClean="0"/>
              <a:t>ANSWER:</a:t>
            </a:r>
            <a:r>
              <a:rPr lang="en-US" baseline="0" dirty="0" smtClean="0"/>
              <a:t> because when we deleted its parent object we also deleted the texture that was associated with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FF537-7417-4B63-8260-8F50291F15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4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6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5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47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87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7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69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68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0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57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04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79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D1352-1095-494F-B0C8-7B10EADA0407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4830B-0EC0-40DC-9A57-8E3E9CFEC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12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LESSON FIFTEEN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TOPICS: CREATE AN ANIMATION THAT DISPLAYS THE NUMBER OF BULLETS REMAINING: HOW TO USE MODEL PARTS.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33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1: Add the barrel Model to the World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1"/>
            <a:ext cx="4114800" cy="2576511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a new revolver model to the world.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Open up the new revolver model (revolver2), find the barrel sub-model, and move it out of the revolver model and place it under the world object.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557" y="1502492"/>
            <a:ext cx="2213843" cy="1700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502492"/>
            <a:ext cx="2162224" cy="2031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1898" y="4267200"/>
            <a:ext cx="1762125" cy="240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748089"/>
            <a:ext cx="3981450" cy="2196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228600" y="3748089"/>
            <a:ext cx="2819400" cy="28051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arenR" startAt="3"/>
            </a:pPr>
            <a:r>
              <a:rPr lang="en-US" b="1" dirty="0" smtClean="0"/>
              <a:t>Delete the remainder of the revolver2 model.  This will cause Alice to throw an error warning.  Click on “Remove All References,” and then click on “OK.”</a:t>
            </a:r>
          </a:p>
        </p:txBody>
      </p:sp>
      <p:sp>
        <p:nvSpPr>
          <p:cNvPr id="4" name="Right Arrow 3"/>
          <p:cNvSpPr/>
          <p:nvPr/>
        </p:nvSpPr>
        <p:spPr>
          <a:xfrm>
            <a:off x="6096000" y="2209800"/>
            <a:ext cx="609600" cy="30828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/>
          <p:cNvSpPr/>
          <p:nvPr/>
        </p:nvSpPr>
        <p:spPr>
          <a:xfrm>
            <a:off x="7862912" y="3748089"/>
            <a:ext cx="200048" cy="366711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086600" y="2667000"/>
            <a:ext cx="776312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453288" y="5410200"/>
            <a:ext cx="776312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048000" y="5562600"/>
            <a:ext cx="12954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4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Step 2: Restore the barrel Texture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505200" cy="51225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Verify that the “barrel” from the second revolver is still part of your Alice world.  It should show up in the object tree, and show up as a white cylinder in your Alice world.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Under the barrel’s properties page, find the “skin texture” property and set it to that of the first revolver.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</a:t>
            </a:r>
            <a:r>
              <a:rPr lang="en-US" b="1" dirty="0" err="1" smtClean="0"/>
              <a:t>barrel.isFirstClass</a:t>
            </a:r>
            <a:r>
              <a:rPr lang="en-US" b="1" dirty="0" smtClean="0"/>
              <a:t> property to true.</a:t>
            </a:r>
            <a:endParaRPr lang="en-US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644753"/>
            <a:ext cx="1524000" cy="1532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644752"/>
            <a:ext cx="2590800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576" y="2995557"/>
            <a:ext cx="2469624" cy="3598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2944632"/>
            <a:ext cx="1978742" cy="3780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4419600" y="2627542"/>
            <a:ext cx="776312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829878" y="5973704"/>
            <a:ext cx="1647121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083576" y="4842015"/>
            <a:ext cx="869424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192079" y="6248400"/>
            <a:ext cx="1418521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16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Step 3: Move the barrel into View 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3505200" cy="512257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Take a closer look at the barrel.  It should now have its texture property restored.  If it does not, repeat step 2.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Set the camera’s view to </a:t>
            </a:r>
            <a:r>
              <a:rPr lang="en-US" b="1" dirty="0" err="1" smtClean="0"/>
              <a:t>PlayerView</a:t>
            </a:r>
            <a:r>
              <a:rPr lang="en-US" b="1" dirty="0" smtClean="0"/>
              <a:t>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Move the barrel so that it is into view.  This can be done by moving it to the Target </a:t>
            </a:r>
            <a:r>
              <a:rPr lang="en-US" b="1" dirty="0" err="1" smtClean="0"/>
              <a:t>hitArea</a:t>
            </a:r>
            <a:r>
              <a:rPr lang="en-US" b="1" dirty="0" smtClean="0"/>
              <a:t> and then, making sure that the barrel is selected and not the </a:t>
            </a:r>
            <a:r>
              <a:rPr lang="en-US" b="1" dirty="0" err="1" smtClean="0"/>
              <a:t>hitArea</a:t>
            </a:r>
            <a:r>
              <a:rPr lang="en-US" b="1" dirty="0" smtClean="0"/>
              <a:t>, moving the barrel closer to the player.</a:t>
            </a:r>
            <a:endParaRPr lang="en-US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6806" y="1833562"/>
            <a:ext cx="1943994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1752600"/>
            <a:ext cx="1123950" cy="160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670" y="3693317"/>
            <a:ext cx="3723156" cy="2795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ight Arrow 7"/>
          <p:cNvSpPr/>
          <p:nvPr/>
        </p:nvSpPr>
        <p:spPr>
          <a:xfrm>
            <a:off x="6858000" y="2403321"/>
            <a:ext cx="609600" cy="30828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ent-Up Arrow 3"/>
          <p:cNvSpPr/>
          <p:nvPr/>
        </p:nvSpPr>
        <p:spPr>
          <a:xfrm rot="5400000" flipV="1">
            <a:off x="7367588" y="4319587"/>
            <a:ext cx="1524000" cy="504825"/>
          </a:xfrm>
          <a:prstGeom prst="bentUp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16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Step 4: Add Bullets to the Cylinder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447800"/>
            <a:ext cx="3810000" cy="5334000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Center the barrel on the bottom of the screen.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Turn the barrel to face </a:t>
            </a:r>
            <a:r>
              <a:rPr lang="en-US" b="1" dirty="0" err="1" smtClean="0"/>
              <a:t>PlayerView</a:t>
            </a:r>
            <a:r>
              <a:rPr lang="en-US" b="1" dirty="0" smtClean="0"/>
              <a:t>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Rename the barrel “cylinder”.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a new </a:t>
            </a:r>
            <a:r>
              <a:rPr lang="en-US" b="1" dirty="0" err="1" smtClean="0"/>
              <a:t>SphereHighPoly</a:t>
            </a:r>
            <a:r>
              <a:rPr lang="en-US" b="1" dirty="0" smtClean="0"/>
              <a:t> to the Alice world, resize it, and move it into the top bullet position in the cylinder.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Rename the new </a:t>
            </a:r>
            <a:r>
              <a:rPr lang="en-US" b="1" dirty="0" err="1" smtClean="0"/>
              <a:t>SphereHighPoly</a:t>
            </a:r>
            <a:r>
              <a:rPr lang="en-US" b="1" dirty="0" smtClean="0"/>
              <a:t> “bullet1”.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Change the color of the bullet to gray.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Replicate the bullets, one for each position in the cylinder.</a:t>
            </a:r>
            <a:endParaRPr lang="en-US" b="1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1566862"/>
            <a:ext cx="2286000" cy="3033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1977584"/>
            <a:ext cx="2667000" cy="1984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4699917"/>
            <a:ext cx="2667000" cy="2005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6125" y="5015740"/>
            <a:ext cx="1971675" cy="148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own Arrow 3"/>
          <p:cNvSpPr/>
          <p:nvPr/>
        </p:nvSpPr>
        <p:spPr>
          <a:xfrm>
            <a:off x="5086350" y="4143339"/>
            <a:ext cx="266700" cy="457200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/>
          <p:cNvSpPr/>
          <p:nvPr/>
        </p:nvSpPr>
        <p:spPr>
          <a:xfrm>
            <a:off x="6705600" y="5638800"/>
            <a:ext cx="320040" cy="22860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419600" y="2627542"/>
            <a:ext cx="776312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865621" y="2817592"/>
            <a:ext cx="1216342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16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5: Organize the Bullets and Cylinder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752600"/>
            <a:ext cx="5105400" cy="4893978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Make sure that the bullets are numbered 1 through 8, starting with the top bullet, in clockwise direction.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Create a new folder in the object tree named “</a:t>
            </a:r>
            <a:r>
              <a:rPr lang="en-US" b="1" dirty="0" err="1" smtClean="0"/>
              <a:t>BulletCounter</a:t>
            </a:r>
            <a:r>
              <a:rPr lang="en-US" b="1" dirty="0" smtClean="0"/>
              <a:t>”.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the bullets to the </a:t>
            </a:r>
            <a:r>
              <a:rPr lang="en-US" b="1" dirty="0" err="1" smtClean="0"/>
              <a:t>BulletCounter</a:t>
            </a:r>
            <a:r>
              <a:rPr lang="en-US" b="1" dirty="0" smtClean="0"/>
              <a:t> folder.</a:t>
            </a:r>
          </a:p>
          <a:p>
            <a:pPr marL="514350" indent="-514350">
              <a:buFont typeface="+mj-lt"/>
              <a:buAutoNum type="arabicParenR"/>
            </a:pPr>
            <a:r>
              <a:rPr lang="en-US" b="1" dirty="0" smtClean="0"/>
              <a:t>Add the cylinder to the </a:t>
            </a:r>
            <a:r>
              <a:rPr lang="en-US" b="1" dirty="0" err="1" smtClean="0"/>
              <a:t>BulletCounter</a:t>
            </a:r>
            <a:r>
              <a:rPr lang="en-US" b="1" dirty="0" smtClean="0"/>
              <a:t>.</a:t>
            </a:r>
            <a:endParaRPr 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4583"/>
            <a:ext cx="2524125" cy="333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6248401" y="2819400"/>
            <a:ext cx="1295400" cy="2362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4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Scene</a:t>
            </a:r>
            <a:endParaRPr lang="en-US" dirty="0"/>
          </a:p>
        </p:txBody>
      </p:sp>
      <p:pic>
        <p:nvPicPr>
          <p:cNvPr id="3" name="ScreenCapture_1-14-2015 5.01.05 PM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33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3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1670</TotalTime>
  <Words>438</Words>
  <Application>Microsoft Office PowerPoint</Application>
  <PresentationFormat>On-screen Show (4:3)</PresentationFormat>
  <Paragraphs>35</Paragraphs>
  <Slides>7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LESSON FIFTEEN</vt:lpstr>
      <vt:lpstr>Step 1: Add the barrel Model to the World</vt:lpstr>
      <vt:lpstr>Step 2: Restore the barrel Texture</vt:lpstr>
      <vt:lpstr>Step 3: Move the barrel into View </vt:lpstr>
      <vt:lpstr>Step 4: Add Bullets to the Cylinder</vt:lpstr>
      <vt:lpstr>Step 5: Organize the Bullets and Cylinder</vt:lpstr>
      <vt:lpstr>Final Scene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THREE</dc:title>
  <dc:creator>Jeffrey W. Holcomb</dc:creator>
  <cp:lastModifiedBy>Jeffrey W. Holcomb</cp:lastModifiedBy>
  <cp:revision>111</cp:revision>
  <dcterms:created xsi:type="dcterms:W3CDTF">2014-11-12T16:45:26Z</dcterms:created>
  <dcterms:modified xsi:type="dcterms:W3CDTF">2015-03-14T00:44:56Z</dcterms:modified>
</cp:coreProperties>
</file>

<file path=docProps/thumbnail.jpeg>
</file>